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6"/>
  </p:notesMasterIdLst>
  <p:sldIdLst>
    <p:sldId id="278" r:id="rId2"/>
    <p:sldId id="294" r:id="rId3"/>
    <p:sldId id="295" r:id="rId4"/>
    <p:sldId id="299" r:id="rId5"/>
    <p:sldId id="296" r:id="rId6"/>
    <p:sldId id="298" r:id="rId7"/>
    <p:sldId id="297" r:id="rId8"/>
    <p:sldId id="300" r:id="rId9"/>
    <p:sldId id="301" r:id="rId10"/>
    <p:sldId id="302" r:id="rId11"/>
    <p:sldId id="303" r:id="rId12"/>
    <p:sldId id="304" r:id="rId13"/>
    <p:sldId id="305" r:id="rId14"/>
    <p:sldId id="293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63" d="100"/>
          <a:sy n="63" d="100"/>
        </p:scale>
        <p:origin x="140" y="5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7040" y="2587588"/>
            <a:ext cx="3493008" cy="878908"/>
          </a:xfrm>
        </p:spPr>
        <p:txBody>
          <a:bodyPr/>
          <a:lstStyle/>
          <a:p>
            <a:pPr algn="l"/>
            <a:r>
              <a:rPr lang="en-US" dirty="0"/>
              <a:t>Ashim Rudra Paul</a:t>
            </a:r>
          </a:p>
          <a:p>
            <a:pPr algn="l"/>
            <a:r>
              <a:rPr lang="en-US" dirty="0"/>
              <a:t>Roll : 493549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0EF8F-B4F6-02DF-FD51-3CE8290CDDD2}"/>
              </a:ext>
            </a:extLst>
          </p:cNvPr>
          <p:cNvSpPr txBox="1"/>
          <p:nvPr/>
        </p:nvSpPr>
        <p:spPr>
          <a:xfrm>
            <a:off x="4257040" y="154404"/>
            <a:ext cx="504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Host An Web Application In Our Own Hosting Server cPanel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87E886-5098-3960-6A26-B164CFB0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47" y="3052521"/>
            <a:ext cx="4319905" cy="2432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F86AB-C9AF-C77A-06F8-4CB57C9A1D90}"/>
              </a:ext>
            </a:extLst>
          </p:cNvPr>
          <p:cNvSpPr txBox="1"/>
          <p:nvPr/>
        </p:nvSpPr>
        <p:spPr>
          <a:xfrm>
            <a:off x="1833880" y="6488668"/>
            <a:ext cx="439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Codewithashim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3BC0D-0493-65AA-1E73-3997FA9B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4" y="583168"/>
            <a:ext cx="11336932" cy="60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AE781-C129-DF65-3156-71460793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58799"/>
            <a:ext cx="11308080" cy="60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2E3833-687F-83ED-81F0-69321F587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528319"/>
            <a:ext cx="11109709" cy="59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9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1906F-67E8-EC41-6495-3719E32A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62280"/>
            <a:ext cx="11325225" cy="60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Ashim Rudra Paul</a:t>
            </a:r>
          </a:p>
          <a:p>
            <a:r>
              <a:rPr lang="en-US" dirty="0"/>
              <a:t>Roll : 493549</a:t>
            </a:r>
          </a:p>
          <a:p>
            <a:r>
              <a:rPr lang="en-US" dirty="0"/>
              <a:t>Codewithashim@gmail.com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DBE92-1A27-665D-5FAE-5AA61F9C3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415054"/>
            <a:ext cx="11522056" cy="61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526CDF-B7DC-1EAC-D740-A612115E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2" y="335280"/>
            <a:ext cx="11628564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93F9D-0842-162C-82DE-9D0001F3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23" y="348249"/>
            <a:ext cx="11543977" cy="62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D5C1B-BE39-4CF6-DA94-B01BE565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64108"/>
            <a:ext cx="11501120" cy="62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5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ED2EE-7EE9-93A8-6CE5-37B28BEB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433678"/>
            <a:ext cx="11167024" cy="59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69316-3180-4192-BA90-DB9C8D8B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2" y="785423"/>
            <a:ext cx="11445555" cy="52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AF178-3F8E-3190-312F-9E50BF8F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89585"/>
            <a:ext cx="11125200" cy="62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1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9FC5C-7EB7-12B8-0DB1-61298AC0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9" y="549061"/>
            <a:ext cx="11113291" cy="59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{2E6B6ED1-5DEE-46BA-B365-8E1922EC2BF5}tf78438558_win32</Template>
  <TotalTime>38</TotalTime>
  <Words>30</Words>
  <Application>Microsoft Office PowerPoint</Application>
  <PresentationFormat>Widescreen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Arial Rounded MT Bold</vt:lpstr>
      <vt:lpstr>Sabon Next LT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Ashim Rudra Paul</dc:creator>
  <cp:lastModifiedBy>Ashim Rudra Paul</cp:lastModifiedBy>
  <cp:revision>14</cp:revision>
  <dcterms:created xsi:type="dcterms:W3CDTF">2022-11-14T05:33:17Z</dcterms:created>
  <dcterms:modified xsi:type="dcterms:W3CDTF">2022-11-14T06:12:03Z</dcterms:modified>
</cp:coreProperties>
</file>